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89" r:id="rId4"/>
    <p:sldId id="298" r:id="rId5"/>
    <p:sldId id="291" r:id="rId6"/>
    <p:sldId id="294" r:id="rId7"/>
    <p:sldId id="258" r:id="rId8"/>
    <p:sldId id="288" r:id="rId9"/>
    <p:sldId id="295" r:id="rId10"/>
    <p:sldId id="296" r:id="rId11"/>
    <p:sldId id="267" r:id="rId12"/>
    <p:sldId id="293" r:id="rId13"/>
    <p:sldId id="292" r:id="rId14"/>
    <p:sldId id="260" r:id="rId15"/>
    <p:sldId id="290" r:id="rId16"/>
    <p:sldId id="278" r:id="rId17"/>
  </p:sldIdLst>
  <p:sldSz cx="9144000" cy="6858000" type="screen4x3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18" autoAdjust="0"/>
    <p:restoredTop sz="94503" autoAdjust="0"/>
  </p:normalViewPr>
  <p:slideViewPr>
    <p:cSldViewPr>
      <p:cViewPr>
        <p:scale>
          <a:sx n="100" d="100"/>
          <a:sy n="100" d="100"/>
        </p:scale>
        <p:origin x="-456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A6B4-0F61-478A-923E-6D4EB6B4BB38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A86F-5FEA-4459-8FB5-82CF6DA56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o_Microsoft_Office_Word_97_-_20032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enteiracultural.com.br/" TargetMode="External"/><Relationship Id="rId2" Type="http://schemas.openxmlformats.org/officeDocument/2006/relationships/hyperlink" Target="http://www.peraltas.com.br/escolas/galer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o_Microsoft_Office_Word_97_-_20031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cumento_do_Microsoft_Office_Word1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3000372"/>
            <a:ext cx="8215370" cy="1643074"/>
          </a:xfrm>
        </p:spPr>
        <p:txBody>
          <a:bodyPr>
            <a:noAutofit/>
          </a:bodyPr>
          <a:lstStyle/>
          <a:p>
            <a:r>
              <a:rPr lang="pt-BR" sz="2800" dirty="0" smtClean="0"/>
              <a:t>Projetos Pedagógicos: </a:t>
            </a:r>
            <a:br>
              <a:rPr lang="pt-BR" sz="2800" dirty="0" smtClean="0"/>
            </a:br>
            <a:r>
              <a:rPr lang="pt-BR" sz="2800" dirty="0" smtClean="0"/>
              <a:t>Fundação </a:t>
            </a:r>
            <a:r>
              <a:rPr lang="pt-BR" sz="2800" dirty="0" err="1" smtClean="0"/>
              <a:t>C.E.</a:t>
            </a:r>
            <a:r>
              <a:rPr lang="pt-BR" sz="2800" dirty="0" smtClean="0"/>
              <a:t>U </a:t>
            </a:r>
            <a:br>
              <a:rPr lang="pt-BR" sz="2800" dirty="0" smtClean="0"/>
            </a:br>
            <a:r>
              <a:rPr lang="pt-BR" sz="2800" dirty="0" smtClean="0"/>
              <a:t> Centro de Estudo do Universo</a:t>
            </a:r>
            <a:br>
              <a:rPr lang="pt-BR" sz="2800" dirty="0" smtClean="0"/>
            </a:br>
            <a:endParaRPr lang="pt-BR" sz="2800" b="1" dirty="0"/>
          </a:p>
        </p:txBody>
      </p:sp>
      <p:sp>
        <p:nvSpPr>
          <p:cNvPr id="9" name="Retângulo 8"/>
          <p:cNvSpPr/>
          <p:nvPr/>
        </p:nvSpPr>
        <p:spPr>
          <a:xfrm>
            <a:off x="4071934" y="1428736"/>
            <a:ext cx="857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dirty="0" smtClean="0"/>
              <a:t>&amp;</a:t>
            </a:r>
            <a:endParaRPr lang="pt-BR" sz="6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428596" y="500042"/>
            <a:ext cx="35209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logo org (2)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4357694"/>
            <a:ext cx="2952327" cy="170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Grupo Peralta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14422"/>
            <a:ext cx="2857520" cy="114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15196" cy="78583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AUTORIZAÇÃO DE VIAGEM</a:t>
            </a:r>
            <a:endParaRPr lang="pt-BR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8595" t="15717" r="8430" b="16222"/>
          <a:stretch>
            <a:fillRect/>
          </a:stretch>
        </p:blipFill>
        <p:spPr bwMode="auto">
          <a:xfrm>
            <a:off x="285720" y="357166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57224" y="1142984"/>
          <a:ext cx="7500989" cy="5072098"/>
        </p:xfrm>
        <a:graphic>
          <a:graphicData uri="http://schemas.openxmlformats.org/presentationml/2006/ole">
            <p:oleObj spid="_x0000_s24578" name="Document" r:id="rId4" imgW="7058334" imgH="9726793" progId="Word.Documen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400816" cy="71438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Contrato Prestação Serviços</a:t>
            </a:r>
            <a:endParaRPr lang="pt-BR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8595" t="15717" r="8430" b="16222"/>
          <a:stretch>
            <a:fillRect/>
          </a:stretch>
        </p:blipFill>
        <p:spPr bwMode="auto">
          <a:xfrm>
            <a:off x="285720" y="142852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785786" y="785794"/>
          <a:ext cx="7643866" cy="5500726"/>
        </p:xfrm>
        <a:graphic>
          <a:graphicData uri="http://schemas.openxmlformats.org/presentationml/2006/ole">
            <p:oleObj spid="_x0000_s2049" name="Acrobat Document" r:id="rId4" imgW="5667219" imgH="8019814" progId="AcroExch.Document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6400816" cy="71438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Ficha de inscrição e Declaração de Saúde</a:t>
            </a:r>
            <a:endParaRPr lang="pt-BR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8595" t="15717" r="8430" b="16222"/>
          <a:stretch>
            <a:fillRect/>
          </a:stretch>
        </p:blipFill>
        <p:spPr bwMode="auto">
          <a:xfrm>
            <a:off x="285720" y="0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85786" y="785794"/>
          <a:ext cx="7572428" cy="5643602"/>
        </p:xfrm>
        <a:graphic>
          <a:graphicData uri="http://schemas.openxmlformats.org/presentationml/2006/ole">
            <p:oleObj spid="_x0000_s20483" name="Acrobat Document" r:id="rId4" imgW="5667219" imgH="8019814" progId="AcroExch.Document.11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Ficha de inscrição e declaração de saúde preenchida.</a:t>
            </a:r>
          </a:p>
          <a:p>
            <a:pPr algn="just"/>
            <a:r>
              <a:rPr lang="pt-BR" sz="2800" smtClean="0"/>
              <a:t>Aluno(a</a:t>
            </a:r>
            <a:r>
              <a:rPr lang="pt-BR" sz="2800" dirty="0" smtClean="0"/>
              <a:t>) até 16 anos deverá reconhecer firma da autorização de viagem.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400" b="1" dirty="0" smtClean="0"/>
              <a:t>  Cópia autenticada do RG ou  Passaporte</a:t>
            </a:r>
          </a:p>
          <a:p>
            <a:pPr algn="just">
              <a:buNone/>
            </a:pPr>
            <a:r>
              <a:rPr lang="pt-BR" sz="2000" b="1" dirty="0" smtClean="0"/>
              <a:t>          </a:t>
            </a:r>
            <a:r>
              <a:rPr lang="pt-BR" sz="2000" b="1" dirty="0" err="1" smtClean="0"/>
              <a:t>Obs</a:t>
            </a:r>
            <a:r>
              <a:rPr lang="pt-BR" sz="2000" b="1" dirty="0" smtClean="0"/>
              <a:t>: Toda documentação deverá ser entregue no dia da inscrição.</a:t>
            </a:r>
          </a:p>
          <a:p>
            <a:pPr algn="just">
              <a:buNone/>
            </a:pPr>
            <a:endParaRPr lang="pt-BR" sz="2800" dirty="0" smtClean="0"/>
          </a:p>
          <a:p>
            <a:endParaRPr lang="pt-BR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285720" y="357166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pt-BR" sz="2400" dirty="0" smtClean="0"/>
              <a:t>PARADA OBRIGATÓRIA – IDA/VOLTA </a:t>
            </a:r>
            <a:br>
              <a:rPr lang="pt-BR" sz="2400" dirty="0" smtClean="0"/>
            </a:br>
            <a:r>
              <a:rPr lang="pt-BR" sz="2400" dirty="0" smtClean="0"/>
              <a:t>  Graal Três Garças- Guaratinguetá/SP</a:t>
            </a:r>
            <a:endParaRPr lang="pt-BR" sz="2400" dirty="0"/>
          </a:p>
        </p:txBody>
      </p:sp>
      <p:pic>
        <p:nvPicPr>
          <p:cNvPr id="39938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857364"/>
            <a:ext cx="2786082" cy="193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4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28934"/>
            <a:ext cx="2798562" cy="216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l="8595" t="15717" r="8430" b="16222"/>
          <a:stretch>
            <a:fillRect/>
          </a:stretch>
        </p:blipFill>
        <p:spPr bwMode="auto">
          <a:xfrm>
            <a:off x="214282" y="142852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14282" y="52149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Tempo de parada  para almoço dia 22/09 aproximadamente (uma)1h30. </a:t>
            </a:r>
          </a:p>
          <a:p>
            <a:r>
              <a:rPr lang="pt-BR" dirty="0" err="1" smtClean="0"/>
              <a:t>buffet</a:t>
            </a:r>
            <a:r>
              <a:rPr lang="pt-BR" dirty="0" smtClean="0"/>
              <a:t> liberado + uma bebida já incluso no pacote.</a:t>
            </a:r>
            <a:endParaRPr lang="pt-BR" dirty="0"/>
          </a:p>
        </p:txBody>
      </p:sp>
      <p:pic>
        <p:nvPicPr>
          <p:cNvPr id="12" name="Picture 6" descr="Resultado de imagem para graal tres garÃ§as fotos churrascar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357694"/>
            <a:ext cx="285752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tângulo 13"/>
          <p:cNvSpPr/>
          <p:nvPr/>
        </p:nvSpPr>
        <p:spPr>
          <a:xfrm>
            <a:off x="3857620" y="1714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Tempo de parada  para almoço dia 19/09 aproximadamente (uma)1h30. </a:t>
            </a:r>
          </a:p>
          <a:p>
            <a:r>
              <a:rPr lang="pt-BR" dirty="0" err="1" smtClean="0"/>
              <a:t>buffet</a:t>
            </a:r>
            <a:r>
              <a:rPr lang="pt-BR" dirty="0" smtClean="0"/>
              <a:t> liberado + uma bebida já incluso no pacote.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043626" cy="85725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COMUNICAÇÃO: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FOTOS NA INTERNET: </a:t>
            </a:r>
            <a:r>
              <a:rPr lang="pt-BR" sz="2400" dirty="0" smtClean="0">
                <a:hlinkClick r:id="rId2"/>
              </a:rPr>
              <a:t>http://www.peraltas.com.br/escolas/galeria/</a:t>
            </a: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	 14 3653-9999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CONTATOS: </a:t>
            </a:r>
          </a:p>
          <a:p>
            <a:r>
              <a:rPr lang="pt-BR" sz="2400" dirty="0" smtClean="0"/>
              <a:t>021 – 3607 8868 ( Sementeira Cultural)</a:t>
            </a:r>
          </a:p>
          <a:p>
            <a:r>
              <a:rPr lang="pt-BR" sz="2400" dirty="0" smtClean="0"/>
              <a:t>021- 99728 8224 ( Sementeira Cultural)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Endereço:</a:t>
            </a:r>
          </a:p>
          <a:p>
            <a:pPr>
              <a:buNone/>
            </a:pPr>
            <a:r>
              <a:rPr lang="pt-BR" sz="2400" dirty="0" smtClean="0"/>
              <a:t>Rua Noronha </a:t>
            </a:r>
            <a:r>
              <a:rPr lang="pt-BR" sz="2400" dirty="0" err="1" smtClean="0"/>
              <a:t>Torrezão</a:t>
            </a:r>
            <a:r>
              <a:rPr lang="pt-BR" sz="2400" dirty="0" smtClean="0"/>
              <a:t>, 24 sala 1308 – Santa Rosa</a:t>
            </a:r>
          </a:p>
          <a:p>
            <a:pPr>
              <a:buNone/>
            </a:pPr>
            <a:r>
              <a:rPr lang="pt-BR" sz="2400" dirty="0" smtClean="0">
                <a:hlinkClick r:id="rId3"/>
              </a:rPr>
              <a:t>www.sementeiracultural.com.br</a:t>
            </a: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 l="8595" t="15717" r="8430" b="16222"/>
          <a:stretch>
            <a:fillRect/>
          </a:stretch>
        </p:blipFill>
        <p:spPr bwMode="auto">
          <a:xfrm>
            <a:off x="142844" y="428604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4071934" y="2357430"/>
            <a:ext cx="85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/>
              <a:t>&amp;</a:t>
            </a:r>
            <a:endParaRPr lang="pt-BR" sz="4800" dirty="0"/>
          </a:p>
        </p:txBody>
      </p:sp>
      <p:sp>
        <p:nvSpPr>
          <p:cNvPr id="11" name="Título 10"/>
          <p:cNvSpPr>
            <a:spLocks noGrp="1"/>
          </p:cNvSpPr>
          <p:nvPr>
            <p:ph type="ctrTitle"/>
          </p:nvPr>
        </p:nvSpPr>
        <p:spPr>
          <a:xfrm>
            <a:off x="785786" y="4000504"/>
            <a:ext cx="7772400" cy="1470025"/>
          </a:xfrm>
        </p:spPr>
        <p:txBody>
          <a:bodyPr/>
          <a:lstStyle/>
          <a:p>
            <a:r>
              <a:rPr lang="pt-BR" dirty="0" smtClean="0"/>
              <a:t>ESPERAMOS POR VOCÊ!</a:t>
            </a:r>
            <a:endParaRPr lang="pt-B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428596" y="1428736"/>
            <a:ext cx="31235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Grupo Peralta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2857520" cy="114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214282" y="214290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4" descr="Resultado de imagem para centro estudos universo OBSERVATÃ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4" name="AutoShape 6" descr="Resultado de imagem para centro estudos universo OBSERVATÃ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71472" y="164305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Fundação </a:t>
            </a:r>
            <a:r>
              <a:rPr lang="pt-BR" dirty="0" err="1" smtClean="0"/>
              <a:t>C.E.</a:t>
            </a:r>
            <a:r>
              <a:rPr lang="pt-BR" dirty="0" smtClean="0"/>
              <a:t>U</a:t>
            </a:r>
          </a:p>
          <a:p>
            <a:r>
              <a:rPr lang="pt-BR" dirty="0" smtClean="0"/>
              <a:t>Considerado o maior Centro de Ciências do País, a Fundação CEU atua desde 2001 no segmento educacional, oferecendo atividades de Astronomia, Geologia, Astronáutica e Biologia. Foi consagrado por 2 anos consecutivos em 2 Congressos Internacionais (um na Alemanha e outro na China) com as sessões de Cine DOMO, “</a:t>
            </a:r>
            <a:r>
              <a:rPr lang="pt-BR" dirty="0" err="1" smtClean="0"/>
              <a:t>Micromonstros</a:t>
            </a:r>
            <a:r>
              <a:rPr lang="pt-BR" dirty="0" smtClean="0"/>
              <a:t>” e “O Sopro da Vida”, dentre as 10 melhores sessões do mundo. Todas as suas atividades são interdisciplinares, para todas as faixas etárias, com equipe de profissionais altamente qualificada e equipamentos de última geração.</a:t>
            </a:r>
            <a:endParaRPr lang="pt-BR" dirty="0"/>
          </a:p>
        </p:txBody>
      </p:sp>
      <p:sp>
        <p:nvSpPr>
          <p:cNvPr id="32770" name="AutoShape 2" descr="Resultado de imagem para centro de estudos do universo bro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772" name="AutoShape 4" descr="Resultado de imagem para centro de estudos do universo bro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774" name="Picture 6" descr="Resultado de imagem para centro de estudos do universo brot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3143250" cy="1190625"/>
          </a:xfrm>
          <a:prstGeom prst="rect">
            <a:avLst/>
          </a:prstGeom>
          <a:noFill/>
        </p:spPr>
      </p:pic>
      <p:pic>
        <p:nvPicPr>
          <p:cNvPr id="32780" name="Picture 12" descr="Resultado de imagem para centro de estudos do universo brot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807249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086460" cy="642942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latin typeface="+mn-lt"/>
              </a:rPr>
              <a:t>Projetos Pedagógicos: </a:t>
            </a:r>
            <a:br>
              <a:rPr lang="pt-BR" sz="3600" dirty="0" smtClean="0">
                <a:latin typeface="+mn-lt"/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214282" y="214290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4" descr="Resultado de imagem para centro estudos universo OBSERVATÃ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4" name="AutoShape 6" descr="Resultado de imagem para centro estudos universo OBSERVATÃ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6" name="Picture 8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70"/>
            <a:ext cx="400052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8" name="Picture 10" descr="C.E.U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796750" cy="235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tângulo 12"/>
          <p:cNvSpPr/>
          <p:nvPr/>
        </p:nvSpPr>
        <p:spPr>
          <a:xfrm>
            <a:off x="4429124" y="3571876"/>
            <a:ext cx="4714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Foco: Física, Biologia, Ciências, Geografia e Astronomia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Nossas atividades compreendem não apenas os conteúdos ministrados em sala de aula, mas prioriza a vivência de campo, a interdisciplinaridade e a interatividade, que são peças fundamentais para um ensino de melhor qualidade. As atividades didáticas da Fundação </a:t>
            </a:r>
            <a:r>
              <a:rPr lang="pt-BR" dirty="0" err="1" smtClean="0"/>
              <a:t>C.E.U.</a:t>
            </a:r>
            <a:r>
              <a:rPr lang="pt-BR" dirty="0" smtClean="0"/>
              <a:t> são divididas em sessões Multimídias, onde o aluno embarcará numa fantástica viagem na busca do conhecimento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85786" y="6215082"/>
            <a:ext cx="246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C. E. U  - OBSERVATÓRIO</a:t>
            </a:r>
            <a:endParaRPr lang="pt-BR" dirty="0"/>
          </a:p>
        </p:txBody>
      </p:sp>
      <p:pic>
        <p:nvPicPr>
          <p:cNvPr id="15" name="Picture 10" descr="Imagem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928670"/>
            <a:ext cx="366281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086460" cy="642942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latin typeface="+mn-lt"/>
              </a:rPr>
              <a:t>Projetos Pedagógicos: </a:t>
            </a:r>
            <a:br>
              <a:rPr lang="pt-BR" sz="3600" dirty="0" smtClean="0">
                <a:latin typeface="+mn-lt"/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214282" y="214290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aÃ§a das Energ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4991" y="1285861"/>
            <a:ext cx="408402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tângulo 11"/>
          <p:cNvSpPr/>
          <p:nvPr/>
        </p:nvSpPr>
        <p:spPr>
          <a:xfrm>
            <a:off x="4643438" y="4071942"/>
            <a:ext cx="42148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               PROJETO CAÇAS DAS ENERGIAS</a:t>
            </a:r>
          </a:p>
          <a:p>
            <a:r>
              <a:rPr lang="pt-BR" sz="1600" b="1" dirty="0" smtClean="0"/>
              <a:t>Foco: Leis da Física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Incluso nos pacotes de Acampamento a partir de 2 dias, verificar as leis da física empregada no dia a dia. Inclui: descida do </a:t>
            </a:r>
            <a:r>
              <a:rPr lang="pt-BR" sz="1600" dirty="0" err="1" smtClean="0"/>
              <a:t>toboagua</a:t>
            </a:r>
            <a:r>
              <a:rPr lang="pt-BR" sz="1600" dirty="0" smtClean="0"/>
              <a:t>, gerador diesel, aquecedor solar, arco e flecha e conclusão. Duração 2h. A partir do 9º ano do fundamental.</a:t>
            </a:r>
            <a:endParaRPr lang="pt-BR" sz="1600" dirty="0"/>
          </a:p>
        </p:txBody>
      </p:sp>
      <p:pic>
        <p:nvPicPr>
          <p:cNvPr id="7" name="Picture 2" descr="Resultado de imagem para centro estudos universo brot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385765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ângulo 7"/>
          <p:cNvSpPr/>
          <p:nvPr/>
        </p:nvSpPr>
        <p:spPr>
          <a:xfrm>
            <a:off x="571472" y="4143380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PROJETO  CEU FOGUETE</a:t>
            </a:r>
          </a:p>
          <a:p>
            <a:r>
              <a:rPr lang="pt-BR" b="1" dirty="0" smtClean="0"/>
              <a:t>Foco: Astronomia  e Ciências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É um conjunto de atividades que engloba o estudo de conceitos de Astronomia e ciências correlacionadas, onde o aluno tem a chance de vivenciar conteúdos de várias áreas, tais como: física, química, biologia, matemática etc.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15196" cy="78583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Programação</a:t>
            </a:r>
            <a:endParaRPr lang="pt-BR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8595" t="15717" r="8430" b="16222"/>
          <a:stretch>
            <a:fillRect/>
          </a:stretch>
        </p:blipFill>
        <p:spPr bwMode="auto">
          <a:xfrm>
            <a:off x="285720" y="357166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857224" y="1071546"/>
          <a:ext cx="7286675" cy="5214974"/>
        </p:xfrm>
        <a:graphic>
          <a:graphicData uri="http://schemas.openxmlformats.org/presentationml/2006/ole">
            <p:oleObj spid="_x0000_s1029" name="Document" r:id="rId4" imgW="5349744" imgH="8896874" progId="Word.Documen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086460" cy="642942"/>
          </a:xfrm>
        </p:spPr>
        <p:txBody>
          <a:bodyPr>
            <a:noAutofit/>
          </a:bodyPr>
          <a:lstStyle/>
          <a:p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>
                <a:latin typeface="+mn-lt"/>
              </a:rPr>
              <a:t>Localização Peraltas </a:t>
            </a:r>
            <a:br>
              <a:rPr lang="pt-BR" sz="3600" dirty="0" smtClean="0">
                <a:latin typeface="+mn-lt"/>
              </a:rPr>
            </a:b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214282" y="142852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214414" y="928670"/>
            <a:ext cx="671517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j-lt"/>
                <a:ea typeface="+mj-ea"/>
                <a:cs typeface="+mj-cs"/>
              </a:rPr>
              <a:t>Brotas - SP</a:t>
            </a:r>
            <a:endParaRPr kumimoji="0" lang="pt-B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São aproximadamente  657 km, entre  </a:t>
            </a:r>
            <a:r>
              <a:rPr lang="pt-BR" dirty="0" smtClean="0">
                <a:latin typeface="+mj-lt"/>
                <a:ea typeface="+mj-ea"/>
                <a:cs typeface="+mj-cs"/>
              </a:rPr>
              <a:t>8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 e 9h de viagem.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latin typeface="+mj-lt"/>
                <a:ea typeface="+mj-ea"/>
                <a:cs typeface="+mj-cs"/>
              </a:rPr>
              <a:t>BR -116 (Dutra) , depois BR -065/SP  (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D.</a:t>
            </a:r>
            <a:r>
              <a:rPr lang="pt-BR" dirty="0" smtClean="0">
                <a:latin typeface="+mj-lt"/>
                <a:ea typeface="+mj-ea"/>
                <a:cs typeface="+mj-cs"/>
              </a:rPr>
              <a:t>Pedro I), depois  BR-050/330 /SP (Anhanguera), depois  BR -364/SP ( W. Luis) , depois  BR – 369/SP.</a:t>
            </a:r>
            <a:endParaRPr kumimoji="0" lang="pt-BR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 descr="C:\Users\Evandro\OneDrive\Imagens\Capturas de tela\2019-04-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285992"/>
            <a:ext cx="7786742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5086392" cy="7143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</a:t>
            </a:r>
            <a:br>
              <a:rPr lang="pt-BR" dirty="0" smtClean="0"/>
            </a:br>
            <a:r>
              <a:rPr lang="pt-BR" sz="3100" dirty="0" smtClean="0"/>
              <a:t>Circular  Peraltas </a:t>
            </a:r>
            <a:br>
              <a:rPr lang="pt-BR" sz="31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endParaRPr lang="pt-BR" sz="27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8595" t="15717" r="8430" b="16222"/>
          <a:stretch>
            <a:fillRect/>
          </a:stretch>
        </p:blipFill>
        <p:spPr bwMode="auto">
          <a:xfrm>
            <a:off x="142844" y="142852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85786" y="857232"/>
          <a:ext cx="7643866" cy="5572164"/>
        </p:xfrm>
        <a:graphic>
          <a:graphicData uri="http://schemas.openxmlformats.org/presentationml/2006/ole">
            <p:oleObj spid="_x0000_s5124" name="Documento" r:id="rId4" imgW="6649281" imgH="9993591" progId="Word.Document.12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4714908"/>
          </a:xfrm>
        </p:spPr>
        <p:txBody>
          <a:bodyPr>
            <a:normAutofit fontScale="90000"/>
          </a:bodyPr>
          <a:lstStyle/>
          <a:p>
            <a:pPr algn="l"/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200" b="1" dirty="0" smtClean="0"/>
              <a:t>EMBARQUE:</a:t>
            </a:r>
            <a:br>
              <a:rPr lang="pt-BR" sz="2200" b="1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DIA: 19</a:t>
            </a:r>
            <a:r>
              <a:rPr lang="pt-BR" sz="2000" dirty="0" smtClean="0"/>
              <a:t>/09/19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LOCAL:</a:t>
            </a:r>
            <a:r>
              <a:rPr lang="pt-BR" sz="2000" dirty="0" smtClean="0"/>
              <a:t> Rua Mario Alves – No estacionamento do colégio</a:t>
            </a:r>
            <a:br>
              <a:rPr lang="pt-BR" sz="2000" dirty="0" smtClean="0"/>
            </a:br>
            <a:r>
              <a:rPr lang="pt-BR" sz="2000" b="1" dirty="0" smtClean="0"/>
              <a:t>HORÁRIO:</a:t>
            </a:r>
            <a:r>
              <a:rPr lang="pt-BR" sz="2000" dirty="0" smtClean="0"/>
              <a:t>  Início do procedimento de embarque às 05h</a:t>
            </a:r>
            <a:br>
              <a:rPr lang="pt-BR" sz="2000" dirty="0" smtClean="0"/>
            </a:br>
            <a:r>
              <a:rPr lang="pt-BR" sz="2000" b="1" dirty="0" smtClean="0"/>
              <a:t>ALUNO(A): </a:t>
            </a:r>
            <a:r>
              <a:rPr lang="pt-BR" sz="2000" dirty="0" smtClean="0"/>
              <a:t>Dirigir-se ao monitor(a) na porta do ônibus para conferir o nome na lista e etiquetar a bagagem.</a:t>
            </a:r>
            <a:br>
              <a:rPr lang="pt-BR" sz="2000" dirty="0" smtClean="0"/>
            </a:br>
            <a:r>
              <a:rPr lang="pt-BR" sz="2000" b="1" dirty="0" smtClean="0"/>
              <a:t>SAÍDA DO ÔNIBUS</a:t>
            </a:r>
            <a:r>
              <a:rPr lang="pt-BR" sz="2000" dirty="0" smtClean="0"/>
              <a:t>: Pontualmente às 06h.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200" b="1" dirty="0" smtClean="0"/>
              <a:t>DESEMBARQUE:</a:t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000" b="1" dirty="0" smtClean="0"/>
              <a:t>RETORNO:</a:t>
            </a:r>
            <a:r>
              <a:rPr lang="pt-BR" sz="2000" dirty="0" smtClean="0"/>
              <a:t>  Dia 22/09/19</a:t>
            </a:r>
            <a:br>
              <a:rPr lang="pt-BR" sz="2000" dirty="0" smtClean="0"/>
            </a:br>
            <a:r>
              <a:rPr lang="pt-BR" sz="2000" b="1" dirty="0" smtClean="0"/>
              <a:t>LOCAL: </a:t>
            </a:r>
            <a:r>
              <a:rPr lang="pt-BR" sz="2000" dirty="0" smtClean="0"/>
              <a:t>Centro Cultural  ( Rua Dr. Paulo Cesar,107 – Icaraí)</a:t>
            </a:r>
            <a:br>
              <a:rPr lang="pt-BR" sz="2000" dirty="0" smtClean="0"/>
            </a:br>
            <a:r>
              <a:rPr lang="pt-BR" sz="2000" b="1" dirty="0" smtClean="0"/>
              <a:t>HORÁRIO: </a:t>
            </a:r>
            <a:r>
              <a:rPr lang="pt-BR" sz="2000" dirty="0" smtClean="0"/>
              <a:t>Entre 20h e 21h</a:t>
            </a: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b="1" dirty="0" smtClean="0"/>
              <a:t>ORGANIZAÇÃO: </a:t>
            </a:r>
            <a:r>
              <a:rPr lang="pt-BR" sz="2000" dirty="0" smtClean="0"/>
              <a:t>Para maior segurança do aluno(a) será liberado um ônibus de cada  vez.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/>
            </a:r>
            <a:br>
              <a:rPr lang="pt-BR" sz="2000" b="1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1571604" y="428604"/>
            <a:ext cx="57150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PROCEDIMENTO DE    EMBARQUE/DESEMBARQUE</a:t>
            </a:r>
            <a:r>
              <a:rPr 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pt-BR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8595" t="15717" r="8430" b="16222"/>
          <a:stretch>
            <a:fillRect/>
          </a:stretch>
        </p:blipFill>
        <p:spPr bwMode="auto">
          <a:xfrm>
            <a:off x="214282" y="142852"/>
            <a:ext cx="1357322" cy="71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3268667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Ônibus executivo equipado com </a:t>
            </a:r>
            <a:r>
              <a:rPr lang="pt-BR" dirty="0" err="1" smtClean="0"/>
              <a:t>wc</a:t>
            </a:r>
            <a:r>
              <a:rPr lang="pt-BR" dirty="0" smtClean="0"/>
              <a:t>, poltrona reclinável, água mineral e ar-condicionado. </a:t>
            </a:r>
          </a:p>
          <a:p>
            <a:r>
              <a:rPr lang="pt-BR" dirty="0" smtClean="0"/>
              <a:t>Sistema de som, DVD e Microfone.</a:t>
            </a:r>
          </a:p>
          <a:p>
            <a:r>
              <a:rPr lang="pt-BR" dirty="0" smtClean="0"/>
              <a:t>Estaremos servindo lanche de bordo ida e volta.</a:t>
            </a:r>
          </a:p>
          <a:p>
            <a:endParaRPr lang="pt-BR" dirty="0" smtClean="0"/>
          </a:p>
          <a:p>
            <a:pPr>
              <a:buNone/>
            </a:pP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1428728" y="214290"/>
            <a:ext cx="69294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EMPRESAS DE ÔNIBUS</a:t>
            </a:r>
          </a:p>
          <a:p>
            <a:pPr algn="ctr"/>
            <a:r>
              <a:rPr lang="pt-B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PARCEIRAS: ÚNICA / FÁCIL e ÁGUIA BRANCA</a:t>
            </a:r>
            <a:endParaRPr lang="pt-BR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 descr="C:\Users\Evandr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43380"/>
            <a:ext cx="340227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www.unica-facil.com.br/upload/album-de-foto/frota-20-01-2017-09-33-34-22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341314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 l="8595" t="15717" r="8430" b="16222"/>
          <a:stretch>
            <a:fillRect/>
          </a:stretch>
        </p:blipFill>
        <p:spPr bwMode="auto">
          <a:xfrm>
            <a:off x="214282" y="285728"/>
            <a:ext cx="1214446" cy="6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3572816" y="3244334"/>
            <a:ext cx="199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Rua Dr. Paulo Cesar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8502</TotalTime>
  <Words>312</Words>
  <Application>Microsoft Office PowerPoint</Application>
  <PresentationFormat>Apresentação na tela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Tema do Office</vt:lpstr>
      <vt:lpstr>Document</vt:lpstr>
      <vt:lpstr>Acrobat Document</vt:lpstr>
      <vt:lpstr>Documento do Microsoft Office Word</vt:lpstr>
      <vt:lpstr>Projetos Pedagógicos:  Fundação C.E.U   Centro de Estudo do Universo </vt:lpstr>
      <vt:lpstr>Slide 2</vt:lpstr>
      <vt:lpstr>  Projetos Pedagógicos:   </vt:lpstr>
      <vt:lpstr>  Projetos Pedagógicos:   </vt:lpstr>
      <vt:lpstr>Programação</vt:lpstr>
      <vt:lpstr>  Localização Peraltas   </vt:lpstr>
      <vt:lpstr>            Circular  Peraltas   </vt:lpstr>
      <vt:lpstr>   EMBARQUE:  DIA: 19/09/19 LOCAL: Rua Mario Alves – No estacionamento do colégio HORÁRIO:  Início do procedimento de embarque às 05h ALUNO(A): Dirigir-se ao monitor(a) na porta do ônibus para conferir o nome na lista e etiquetar a bagagem. SAÍDA DO ÔNIBUS: Pontualmente às 06h.  DESEMBARQUE:  RETORNO:  Dia 22/09/19 LOCAL: Centro Cultural  ( Rua Dr. Paulo Cesar,107 – Icaraí) HORÁRIO: Entre 20h e 21h ORGANIZAÇÃO: Para maior segurança do aluno(a) será liberado um ônibus de cada  vez.    </vt:lpstr>
      <vt:lpstr>Slide 9</vt:lpstr>
      <vt:lpstr>AUTORIZAÇÃO DE VIAGEM</vt:lpstr>
      <vt:lpstr>Contrato Prestação Serviços</vt:lpstr>
      <vt:lpstr>Ficha de inscrição e Declaração de Saúde</vt:lpstr>
      <vt:lpstr>DOCUMENTO:</vt:lpstr>
      <vt:lpstr>PARADA OBRIGATÓRIA – IDA/VOLTA    Graal Três Garças- Guaratinguetá/SP</vt:lpstr>
      <vt:lpstr>COMUNICAÇÃO:</vt:lpstr>
      <vt:lpstr>ESPERAMOS POR VOCÊ!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Evandro Ross</dc:creator>
  <cp:lastModifiedBy>Evandro</cp:lastModifiedBy>
  <cp:revision>243</cp:revision>
  <dcterms:created xsi:type="dcterms:W3CDTF">2014-09-26T21:15:30Z</dcterms:created>
  <dcterms:modified xsi:type="dcterms:W3CDTF">2019-05-28T00:02:49Z</dcterms:modified>
</cp:coreProperties>
</file>